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4837-E38A-4A50-AED2-A22FD6DD2F72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2C99-DFAE-400D-BB68-9CCB7A5DE9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57200" y="990600"/>
            <a:ext cx="81534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Propósito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# 54: ¿</a:t>
            </a:r>
            <a:r>
              <a:rPr lang="en-US" sz="3200" b="1" noProof="0" dirty="0" err="1" smtClean="0"/>
              <a:t>Cómo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fue</a:t>
            </a:r>
            <a:r>
              <a:rPr lang="en-US" sz="3200" b="1" dirty="0" smtClean="0"/>
              <a:t> la </a:t>
            </a:r>
            <a:r>
              <a:rPr lang="en-US" sz="3200" b="1" dirty="0" err="1" smtClean="0"/>
              <a:t>prueba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 smtClean="0"/>
              <a:t> La </a:t>
            </a: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Copien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con el </a:t>
            </a: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verbo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en el </a:t>
            </a:r>
            <a:r>
              <a:rPr kumimoji="0" lang="en-US" sz="34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pasado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600" b="1" dirty="0" smtClean="0"/>
              <a:t>Jordan y Glenn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________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buenas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notas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(</a:t>
            </a:r>
            <a:r>
              <a:rPr lang="en-US" sz="3600" b="1" dirty="0" err="1" smtClean="0"/>
              <a:t>tomar</a:t>
            </a:r>
            <a:r>
              <a:rPr lang="en-US" sz="3600" b="1" dirty="0"/>
              <a:t>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¿______  </a:t>
            </a:r>
            <a:r>
              <a:rPr lang="es-ES" sz="3600" b="1" dirty="0" smtClean="0"/>
              <a:t>usted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beísbol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ayer?(jugar)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sz="3600" b="1" dirty="0" err="1" smtClean="0"/>
              <a:t>Corrine</a:t>
            </a:r>
            <a:r>
              <a:rPr lang="es-ES" sz="3600" b="1" dirty="0" smtClean="0"/>
              <a:t> y Giselle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__________ ayer. (</a:t>
            </a:r>
            <a:r>
              <a:rPr lang="es-ES" sz="3600" b="1" dirty="0" smtClean="0"/>
              <a:t>pescar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sz="3600" b="1" noProof="0" dirty="0" err="1" smtClean="0"/>
              <a:t>Asali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 muy bien.(cantar)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Yo ________ buenas notas.(sacar)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4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25146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tomaron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31242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2800" b="1" dirty="0" err="1" smtClean="0">
                <a:solidFill>
                  <a:srgbClr val="FF0000"/>
                </a:solidFill>
              </a:rPr>
              <a:t>Jugó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4114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pescaron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50292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cantó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5562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saqué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+mj-lt"/>
                <a:ea typeface="+mj-ea"/>
                <a:cs typeface="+mj-cs"/>
              </a:rPr>
              <a:t/>
            </a:r>
            <a:br>
              <a:rPr lang="es-E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Me llamo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______________ </a:t>
            </a:r>
            <a:r>
              <a:rPr lang="es-ES" sz="2000" b="1" dirty="0">
                <a:latin typeface="+mj-lt"/>
                <a:ea typeface="+mj-ea"/>
                <a:cs typeface="+mj-cs"/>
              </a:rPr>
              <a:t>Clase 7IM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21 </a:t>
            </a:r>
            <a:r>
              <a:rPr lang="es-ES" sz="2000" b="1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6096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4 minutes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Repasamos</a:t>
            </a:r>
            <a:r>
              <a:rPr lang="en-US" dirty="0" smtClean="0"/>
              <a:t> la </a:t>
            </a:r>
            <a:r>
              <a:rPr lang="en-US" dirty="0" err="1" smtClean="0"/>
              <a:t>prueba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¿</a:t>
            </a:r>
            <a:r>
              <a:rPr lang="en-US" dirty="0" err="1"/>
              <a:t>Sí</a:t>
            </a:r>
            <a:r>
              <a:rPr lang="en-US" dirty="0"/>
              <a:t> o no?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/>
              <a:t>____ Hace </a:t>
            </a:r>
            <a:r>
              <a:rPr lang="es-ES" dirty="0"/>
              <a:t>calor en el verano.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/>
              <a:t>____ Hay </a:t>
            </a:r>
            <a:r>
              <a:rPr lang="es-ES" dirty="0"/>
              <a:t>mucha arena en una piscina.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/>
              <a:t>___ Podemos </a:t>
            </a:r>
            <a:r>
              <a:rPr lang="es-ES" dirty="0"/>
              <a:t>nadar en el mar y en la arena.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/>
              <a:t>___ Llevo </a:t>
            </a:r>
            <a:r>
              <a:rPr lang="es-ES" dirty="0"/>
              <a:t>un traje de baño cuando nado.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 smtClean="0"/>
              <a:t>__ El </a:t>
            </a:r>
            <a:r>
              <a:rPr lang="es-ES" dirty="0"/>
              <a:t>fin de semana es viernes y sábado.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/>
              <a:t>Complete with the correct </a:t>
            </a:r>
            <a:r>
              <a:rPr lang="en-US" dirty="0" err="1"/>
              <a:t>preterite</a:t>
            </a:r>
            <a:r>
              <a:rPr lang="en-US" dirty="0"/>
              <a:t> form of the verb in the parentheses.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¿________ </a:t>
            </a:r>
            <a:r>
              <a:rPr lang="en-US" dirty="0" err="1"/>
              <a:t>tú</a:t>
            </a:r>
            <a:r>
              <a:rPr lang="en-US" dirty="0"/>
              <a:t> </a:t>
            </a:r>
            <a:r>
              <a:rPr lang="en-US" dirty="0" err="1"/>
              <a:t>ayer</a:t>
            </a:r>
            <a:r>
              <a:rPr lang="en-US" dirty="0"/>
              <a:t>? (</a:t>
            </a:r>
            <a:r>
              <a:rPr lang="en-US" dirty="0" err="1"/>
              <a:t>estudiar</a:t>
            </a:r>
            <a:r>
              <a:rPr lang="en-US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Yo</a:t>
            </a:r>
            <a:r>
              <a:rPr lang="en-US" dirty="0"/>
              <a:t> __________ a </a:t>
            </a:r>
            <a:r>
              <a:rPr lang="en-US" dirty="0" err="1"/>
              <a:t>tiempo</a:t>
            </a:r>
            <a:r>
              <a:rPr lang="en-US" dirty="0"/>
              <a:t>.(</a:t>
            </a:r>
            <a:r>
              <a:rPr lang="en-US" dirty="0" err="1"/>
              <a:t>llegar</a:t>
            </a:r>
            <a:r>
              <a:rPr lang="en-US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 Los alumnos __________ un video en la clase de español. (mirar)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Nosotros ____________  la comida anoche. (preparar)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Yo ___________ al tenis ayer. (jugar)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Marilú ____________ en la piscina. (nadar)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¿______________ tú un tanto en el partido de fútbol?(Marcar)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Yo ___________ dos puntos. (marcar)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Emilio y Julia _________ en la fiesta anoche. (bailar)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" dirty="0"/>
              <a:t>Mateo ________ una tabla hawaiana. (comprar)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32500" lnSpcReduction="20000"/>
          </a:bodyPr>
          <a:lstStyle/>
          <a:p>
            <a:r>
              <a:rPr lang="en-US" sz="7400" b="1" dirty="0"/>
              <a:t>C.</a:t>
            </a:r>
            <a:r>
              <a:rPr lang="en-US" sz="7400" dirty="0"/>
              <a:t> Rewrite the sentences in the plural. The verbs must be in the past tense.</a:t>
            </a:r>
          </a:p>
          <a:p>
            <a:pPr marL="514350" indent="-514350">
              <a:buNone/>
            </a:pPr>
            <a:r>
              <a:rPr lang="en-US" sz="7400" dirty="0"/>
              <a:t> </a:t>
            </a:r>
          </a:p>
          <a:p>
            <a:pPr marL="514350" lvl="0" indent="-514350">
              <a:buNone/>
            </a:pPr>
            <a:r>
              <a:rPr lang="en-US" sz="7400" dirty="0" err="1"/>
              <a:t>Él</a:t>
            </a:r>
            <a:r>
              <a:rPr lang="en-US" sz="7400" dirty="0"/>
              <a:t> </a:t>
            </a:r>
            <a:r>
              <a:rPr lang="en-US" sz="7400" dirty="0" err="1"/>
              <a:t>tomó</a:t>
            </a:r>
            <a:r>
              <a:rPr lang="en-US" sz="7400" dirty="0"/>
              <a:t> el sol.</a:t>
            </a:r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_____________________________________________________________. </a:t>
            </a:r>
            <a:endParaRPr lang="en-US" sz="6000" dirty="0"/>
          </a:p>
          <a:p>
            <a:pPr marL="514350" lvl="0" indent="-514350">
              <a:buNone/>
            </a:pPr>
            <a:r>
              <a:rPr lang="es-ES" sz="7400" dirty="0"/>
              <a:t>Ella nadó en el mar.</a:t>
            </a:r>
            <a:endParaRPr lang="en-US" sz="7400" dirty="0"/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_____________________________________________________________.  </a:t>
            </a:r>
            <a:endParaRPr lang="en-US" sz="6000" dirty="0"/>
          </a:p>
          <a:p>
            <a:pPr marL="514350" lvl="0" indent="-514350">
              <a:buNone/>
            </a:pPr>
            <a:r>
              <a:rPr lang="en-US" sz="7400" dirty="0" err="1"/>
              <a:t>Él</a:t>
            </a:r>
            <a:r>
              <a:rPr lang="en-US" sz="7400" dirty="0"/>
              <a:t> </a:t>
            </a:r>
            <a:r>
              <a:rPr lang="en-US" sz="7400" dirty="0" err="1"/>
              <a:t>buceó</a:t>
            </a:r>
            <a:r>
              <a:rPr lang="en-US" sz="7400" dirty="0"/>
              <a:t>.</a:t>
            </a:r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_____________________________________________________________. </a:t>
            </a:r>
            <a:endParaRPr lang="en-US" sz="6000" dirty="0"/>
          </a:p>
          <a:p>
            <a:pPr marL="514350" lvl="0" indent="-514350">
              <a:buNone/>
            </a:pPr>
            <a:r>
              <a:rPr lang="en-US" sz="7400" dirty="0" err="1"/>
              <a:t>Esquió</a:t>
            </a:r>
            <a:r>
              <a:rPr lang="en-US" sz="7400" dirty="0"/>
              <a:t> en el </a:t>
            </a:r>
            <a:r>
              <a:rPr lang="en-US" sz="7400" dirty="0" err="1"/>
              <a:t>agua</a:t>
            </a:r>
            <a:r>
              <a:rPr lang="en-US" sz="7400" dirty="0"/>
              <a:t>.</a:t>
            </a:r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_____________________________________________________________. </a:t>
            </a:r>
            <a:endParaRPr lang="en-US" sz="6000" dirty="0"/>
          </a:p>
          <a:p>
            <a:pPr marL="514350" lvl="0" indent="-514350">
              <a:buNone/>
            </a:pPr>
            <a:r>
              <a:rPr lang="es-ES" sz="7400" dirty="0"/>
              <a:t>Practicó la plancha de vela.</a:t>
            </a:r>
            <a:endParaRPr lang="en-US" sz="7400" dirty="0"/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______________________________________________________________. </a:t>
            </a:r>
            <a:endParaRPr lang="en-US" sz="6000" dirty="0"/>
          </a:p>
          <a:p>
            <a:pPr marL="514350" lvl="0" indent="-514350">
              <a:buNone/>
            </a:pPr>
            <a:r>
              <a:rPr lang="es-ES" sz="7400" dirty="0"/>
              <a:t>Lo pasó muy bien en la playa.</a:t>
            </a:r>
            <a:endParaRPr lang="en-US" sz="7400" dirty="0"/>
          </a:p>
          <a:p>
            <a:pPr marL="514350" indent="-514350">
              <a:buNone/>
            </a:pPr>
            <a:r>
              <a:rPr lang="en-US" sz="6000" dirty="0" smtClean="0"/>
              <a:t>______________________________________________________________.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/>
          </a:bodyPr>
          <a:lstStyle/>
          <a:p>
            <a:r>
              <a:rPr lang="en-US" dirty="0"/>
              <a:t>D. </a:t>
            </a:r>
            <a:r>
              <a:rPr lang="en-US" sz="2400" dirty="0"/>
              <a:t>You and your family spent a day at the beach yesterday. Write one paragraph describing the activities that you and your family did and did not do. You must use the past tense.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Repasamos la prueba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2012-03-21T17:19:56Z</dcterms:created>
  <dcterms:modified xsi:type="dcterms:W3CDTF">2012-03-21T17:20:27Z</dcterms:modified>
</cp:coreProperties>
</file>